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8" r:id="rId5"/>
  </p:sldIdLst>
  <p:sldSz cx="17279620" cy="21599525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A2A"/>
    <a:srgbClr val="841B20"/>
    <a:srgbClr val="890E02"/>
    <a:srgbClr val="FFEBEB"/>
    <a:srgbClr val="86544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6" autoAdjust="0"/>
    <p:restoredTop sz="94660"/>
  </p:normalViewPr>
  <p:slideViewPr>
    <p:cSldViewPr snapToGrid="0">
      <p:cViewPr>
        <p:scale>
          <a:sx n="150" d="100"/>
          <a:sy n="150" d="100"/>
        </p:scale>
        <p:origin x="-7470" y="-12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996" y="3534924"/>
            <a:ext cx="14687947" cy="7519835"/>
          </a:xfrm>
        </p:spPr>
        <p:txBody>
          <a:bodyPr anchor="b"/>
          <a:lstStyle>
            <a:lvl1pPr algn="ctr"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11344752"/>
            <a:ext cx="12959954" cy="52148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4235" indent="0" algn="ctr">
              <a:buNone/>
              <a:defRPr sz="3780"/>
            </a:lvl2pPr>
            <a:lvl3pPr marL="1727835" indent="0" algn="ctr">
              <a:buNone/>
              <a:defRPr sz="3400"/>
            </a:lvl3pPr>
            <a:lvl4pPr marL="2592070" indent="0" algn="ctr">
              <a:buNone/>
              <a:defRPr sz="3025"/>
            </a:lvl4pPr>
            <a:lvl5pPr marL="3456305" indent="0" algn="ctr">
              <a:buNone/>
              <a:defRPr sz="3025"/>
            </a:lvl5pPr>
            <a:lvl6pPr marL="4319905" indent="0" algn="ctr">
              <a:buNone/>
              <a:defRPr sz="3025"/>
            </a:lvl6pPr>
            <a:lvl7pPr marL="5184140" indent="0" algn="ctr">
              <a:buNone/>
              <a:defRPr sz="3025"/>
            </a:lvl7pPr>
            <a:lvl8pPr marL="6048375" indent="0" algn="ctr">
              <a:buNone/>
              <a:defRPr sz="3025"/>
            </a:lvl8pPr>
            <a:lvl9pPr marL="6911975" indent="0" algn="ctr">
              <a:buNone/>
              <a:defRPr sz="30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6" y="1149975"/>
            <a:ext cx="3725987" cy="183045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87997" y="1149975"/>
            <a:ext cx="10961961" cy="183045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5384888"/>
            <a:ext cx="14903947" cy="8984801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78996" y="14454688"/>
            <a:ext cx="14903947" cy="4724895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/>
                </a:solidFill>
              </a:defRPr>
            </a:lvl1pPr>
            <a:lvl2pPr marL="86423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2pPr>
            <a:lvl3pPr marL="172783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59207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4pPr>
            <a:lvl5pPr marL="345630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5pPr>
            <a:lvl6pPr marL="431990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6pPr>
            <a:lvl7pPr marL="518414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7pPr>
            <a:lvl8pPr marL="604837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8pPr>
            <a:lvl9pPr marL="691197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7996" y="5749874"/>
            <a:ext cx="7343974" cy="137047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47968" y="5749874"/>
            <a:ext cx="7343974" cy="137047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1149979"/>
            <a:ext cx="14903947" cy="417491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0248" y="5294885"/>
            <a:ext cx="7310223" cy="25949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4235" indent="0">
              <a:buNone/>
              <a:defRPr sz="378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25" b="1"/>
            </a:lvl4pPr>
            <a:lvl5pPr marL="3456305" indent="0">
              <a:buNone/>
              <a:defRPr sz="3025" b="1"/>
            </a:lvl5pPr>
            <a:lvl6pPr marL="4319905" indent="0">
              <a:buNone/>
              <a:defRPr sz="3025" b="1"/>
            </a:lvl6pPr>
            <a:lvl7pPr marL="5184140" indent="0">
              <a:buNone/>
              <a:defRPr sz="3025" b="1"/>
            </a:lvl7pPr>
            <a:lvl8pPr marL="6048375" indent="0">
              <a:buNone/>
              <a:defRPr sz="3025" b="1"/>
            </a:lvl8pPr>
            <a:lvl9pPr marL="6911975" indent="0">
              <a:buNone/>
              <a:defRPr sz="30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90248" y="7889827"/>
            <a:ext cx="7310223" cy="116047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747970" y="5294885"/>
            <a:ext cx="7346224" cy="25949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4235" indent="0">
              <a:buNone/>
              <a:defRPr sz="378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25" b="1"/>
            </a:lvl4pPr>
            <a:lvl5pPr marL="3456305" indent="0">
              <a:buNone/>
              <a:defRPr sz="3025" b="1"/>
            </a:lvl5pPr>
            <a:lvl6pPr marL="4319905" indent="0">
              <a:buNone/>
              <a:defRPr sz="3025" b="1"/>
            </a:lvl6pPr>
            <a:lvl7pPr marL="5184140" indent="0">
              <a:buNone/>
              <a:defRPr sz="3025" b="1"/>
            </a:lvl7pPr>
            <a:lvl8pPr marL="6048375" indent="0">
              <a:buNone/>
              <a:defRPr sz="3025" b="1"/>
            </a:lvl8pPr>
            <a:lvl9pPr marL="6911975" indent="0">
              <a:buNone/>
              <a:defRPr sz="30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747970" y="7889827"/>
            <a:ext cx="7346224" cy="116047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1439968"/>
            <a:ext cx="5573230" cy="5039889"/>
          </a:xfrm>
        </p:spPr>
        <p:txBody>
          <a:bodyPr anchor="b"/>
          <a:lstStyle>
            <a:lvl1pPr>
              <a:defRPr sz="60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46224" y="3109937"/>
            <a:ext cx="8747969" cy="15349662"/>
          </a:xfrm>
        </p:spPr>
        <p:txBody>
          <a:bodyPr/>
          <a:lstStyle>
            <a:lvl1pPr>
              <a:defRPr sz="6045"/>
            </a:lvl1pPr>
            <a:lvl2pPr>
              <a:defRPr sz="5290"/>
            </a:lvl2pPr>
            <a:lvl3pPr>
              <a:defRPr sz="4535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0246" y="6479857"/>
            <a:ext cx="5573230" cy="12004738"/>
          </a:xfrm>
        </p:spPr>
        <p:txBody>
          <a:bodyPr/>
          <a:lstStyle>
            <a:lvl1pPr marL="0" indent="0">
              <a:buNone/>
              <a:defRPr sz="3025"/>
            </a:lvl1pPr>
            <a:lvl2pPr marL="864235" indent="0">
              <a:buNone/>
              <a:defRPr sz="2645"/>
            </a:lvl2pPr>
            <a:lvl3pPr marL="1727835" indent="0">
              <a:buNone/>
              <a:defRPr sz="2270"/>
            </a:lvl3pPr>
            <a:lvl4pPr marL="2592070" indent="0">
              <a:buNone/>
              <a:defRPr sz="1890"/>
            </a:lvl4pPr>
            <a:lvl5pPr marL="3456305" indent="0">
              <a:buNone/>
              <a:defRPr sz="1890"/>
            </a:lvl5pPr>
            <a:lvl6pPr marL="4319905" indent="0">
              <a:buNone/>
              <a:defRPr sz="1890"/>
            </a:lvl6pPr>
            <a:lvl7pPr marL="5184140" indent="0">
              <a:buNone/>
              <a:defRPr sz="1890"/>
            </a:lvl7pPr>
            <a:lvl8pPr marL="6048375" indent="0">
              <a:buNone/>
              <a:defRPr sz="1890"/>
            </a:lvl8pPr>
            <a:lvl9pPr marL="6911975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1439968"/>
            <a:ext cx="5573230" cy="5039889"/>
          </a:xfrm>
        </p:spPr>
        <p:txBody>
          <a:bodyPr anchor="b"/>
          <a:lstStyle>
            <a:lvl1pPr>
              <a:defRPr sz="60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3109937"/>
            <a:ext cx="8747969" cy="15349662"/>
          </a:xfrm>
        </p:spPr>
        <p:txBody>
          <a:bodyPr anchor="t"/>
          <a:lstStyle>
            <a:lvl1pPr marL="0" indent="0">
              <a:buNone/>
              <a:defRPr sz="6045"/>
            </a:lvl1pPr>
            <a:lvl2pPr marL="864235" indent="0">
              <a:buNone/>
              <a:defRPr sz="5290"/>
            </a:lvl2pPr>
            <a:lvl3pPr marL="1727835" indent="0">
              <a:buNone/>
              <a:defRPr sz="4535"/>
            </a:lvl3pPr>
            <a:lvl4pPr marL="2592070" indent="0">
              <a:buNone/>
              <a:defRPr sz="3780"/>
            </a:lvl4pPr>
            <a:lvl5pPr marL="3456305" indent="0">
              <a:buNone/>
              <a:defRPr sz="3780"/>
            </a:lvl5pPr>
            <a:lvl6pPr marL="4319905" indent="0">
              <a:buNone/>
              <a:defRPr sz="3780"/>
            </a:lvl6pPr>
            <a:lvl7pPr marL="5184140" indent="0">
              <a:buNone/>
              <a:defRPr sz="3780"/>
            </a:lvl7pPr>
            <a:lvl8pPr marL="6048375" indent="0">
              <a:buNone/>
              <a:defRPr sz="3780"/>
            </a:lvl8pPr>
            <a:lvl9pPr marL="6911975" indent="0">
              <a:buNone/>
              <a:defRPr sz="378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0246" y="6479857"/>
            <a:ext cx="5573230" cy="12004738"/>
          </a:xfrm>
        </p:spPr>
        <p:txBody>
          <a:bodyPr/>
          <a:lstStyle>
            <a:lvl1pPr marL="0" indent="0">
              <a:buNone/>
              <a:defRPr sz="3025"/>
            </a:lvl1pPr>
            <a:lvl2pPr marL="864235" indent="0">
              <a:buNone/>
              <a:defRPr sz="2645"/>
            </a:lvl2pPr>
            <a:lvl3pPr marL="1727835" indent="0">
              <a:buNone/>
              <a:defRPr sz="2270"/>
            </a:lvl3pPr>
            <a:lvl4pPr marL="2592070" indent="0">
              <a:buNone/>
              <a:defRPr sz="1890"/>
            </a:lvl4pPr>
            <a:lvl5pPr marL="3456305" indent="0">
              <a:buNone/>
              <a:defRPr sz="1890"/>
            </a:lvl5pPr>
            <a:lvl6pPr marL="4319905" indent="0">
              <a:buNone/>
              <a:defRPr sz="1890"/>
            </a:lvl6pPr>
            <a:lvl7pPr marL="5184140" indent="0">
              <a:buNone/>
              <a:defRPr sz="1890"/>
            </a:lvl7pPr>
            <a:lvl8pPr marL="6048375" indent="0">
              <a:buNone/>
              <a:defRPr sz="1890"/>
            </a:lvl8pPr>
            <a:lvl9pPr marL="6911975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1149979"/>
            <a:ext cx="14903947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5749874"/>
            <a:ext cx="14903947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20019564"/>
            <a:ext cx="3887986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5333-114B-4F0F-8CFA-A1275B11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20019564"/>
            <a:ext cx="583197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20019564"/>
            <a:ext cx="3887986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6C2D-D76E-405B-8477-51DA67842D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727835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72783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0" kern="1200">
          <a:solidFill>
            <a:schemeClr val="tx1"/>
          </a:solidFill>
          <a:latin typeface="+mn-lt"/>
          <a:ea typeface="+mn-ea"/>
          <a:cs typeface="+mn-cs"/>
        </a:defRPr>
      </a:lvl1pPr>
      <a:lvl2pPr marL="129603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302387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88810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75234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61594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17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34441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2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8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7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30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990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414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837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197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7279939" cy="342053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880533" y="711200"/>
            <a:ext cx="15206134" cy="0"/>
          </a:xfrm>
          <a:prstGeom prst="line">
            <a:avLst/>
          </a:prstGeom>
          <a:ln w="76200">
            <a:solidFill>
              <a:srgbClr val="841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915635" y="1049865"/>
            <a:ext cx="13448665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百年薪火</a:t>
            </a:r>
            <a:r>
              <a:rPr lang="en-US" altLang="zh-CN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城心相传</a:t>
            </a:r>
            <a:endParaRPr lang="en-US" altLang="zh-CN" sz="8000" b="1" dirty="0">
              <a:solidFill>
                <a:srgbClr val="841B2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城环学院团支部建设成果展示</a:t>
            </a:r>
            <a:endParaRPr lang="zh-CN" altLang="en-US" sz="8000" b="1" dirty="0">
              <a:solidFill>
                <a:srgbClr val="841B2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2666" y="4511090"/>
            <a:ext cx="4842933" cy="3657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43430" y="4379802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支部名称</a:t>
            </a:r>
            <a:endParaRPr lang="zh-CN" altLang="en-US" sz="4000" dirty="0"/>
          </a:p>
        </p:txBody>
      </p:sp>
      <p:sp>
        <p:nvSpPr>
          <p:cNvPr id="65" name="文本框 64"/>
          <p:cNvSpPr txBox="1"/>
          <p:nvPr/>
        </p:nvSpPr>
        <p:spPr>
          <a:xfrm>
            <a:off x="6743430" y="535595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活动描述</a:t>
            </a:r>
            <a:endParaRPr lang="zh-CN" altLang="en-US" sz="4000" dirty="0"/>
          </a:p>
        </p:txBody>
      </p:sp>
      <p:sp>
        <p:nvSpPr>
          <p:cNvPr id="66" name="矩形 65"/>
          <p:cNvSpPr/>
          <p:nvPr/>
        </p:nvSpPr>
        <p:spPr>
          <a:xfrm>
            <a:off x="10922003" y="9922988"/>
            <a:ext cx="4842933" cy="3657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8690768" y="1018794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支部名称</a:t>
            </a:r>
            <a:endParaRPr lang="zh-CN" altLang="en-US" sz="4000" dirty="0"/>
          </a:p>
        </p:txBody>
      </p:sp>
      <p:sp>
        <p:nvSpPr>
          <p:cNvPr id="77" name="文本框 76"/>
          <p:cNvSpPr txBox="1"/>
          <p:nvPr/>
        </p:nvSpPr>
        <p:spPr>
          <a:xfrm>
            <a:off x="8690768" y="1116409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活动描述</a:t>
            </a:r>
            <a:endParaRPr lang="zh-CN" altLang="en-US" sz="4000" dirty="0"/>
          </a:p>
        </p:txBody>
      </p:sp>
      <p:sp>
        <p:nvSpPr>
          <p:cNvPr id="78" name="矩形 77"/>
          <p:cNvSpPr/>
          <p:nvPr/>
        </p:nvSpPr>
        <p:spPr>
          <a:xfrm>
            <a:off x="1913465" y="15205772"/>
            <a:ext cx="4842933" cy="3657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6760362" y="15866964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支部名称</a:t>
            </a:r>
            <a:endParaRPr lang="zh-CN" altLang="en-US" sz="4000" dirty="0"/>
          </a:p>
        </p:txBody>
      </p:sp>
      <p:sp>
        <p:nvSpPr>
          <p:cNvPr id="80" name="文本框 79"/>
          <p:cNvSpPr txBox="1"/>
          <p:nvPr/>
        </p:nvSpPr>
        <p:spPr>
          <a:xfrm>
            <a:off x="6760362" y="1684311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活动描述</a:t>
            </a:r>
            <a:endParaRPr lang="zh-CN" altLang="en-US" sz="4000" dirty="0"/>
          </a:p>
        </p:txBody>
      </p:sp>
      <p:cxnSp>
        <p:nvCxnSpPr>
          <p:cNvPr id="3" name="连接符: 肘形 2"/>
          <p:cNvCxnSpPr>
            <a:stCxn id="9" idx="2"/>
          </p:cNvCxnSpPr>
          <p:nvPr/>
        </p:nvCxnSpPr>
        <p:spPr>
          <a:xfrm rot="16200000" flipH="1">
            <a:off x="8224123" y="4228699"/>
            <a:ext cx="1179359" cy="905933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3343890" y="9317990"/>
            <a:ext cx="13335" cy="588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14"/>
          <p:cNvCxnSpPr>
            <a:stCxn id="78" idx="0"/>
          </p:cNvCxnSpPr>
          <p:nvPr/>
        </p:nvCxnSpPr>
        <p:spPr>
          <a:xfrm rot="5400000" flipH="1" flipV="1">
            <a:off x="8329265" y="10191567"/>
            <a:ext cx="1019872" cy="900853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66" idx="2"/>
          </p:cNvCxnSpPr>
          <p:nvPr/>
        </p:nvCxnSpPr>
        <p:spPr>
          <a:xfrm>
            <a:off x="13343890" y="13580745"/>
            <a:ext cx="1333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7279939" cy="342053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880533" y="711200"/>
            <a:ext cx="15206134" cy="0"/>
          </a:xfrm>
          <a:prstGeom prst="line">
            <a:avLst/>
          </a:prstGeom>
          <a:ln w="76200">
            <a:solidFill>
              <a:srgbClr val="841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3009933" y="10571516"/>
            <a:ext cx="10065103" cy="1072541"/>
            <a:chOff x="1949875" y="5549271"/>
            <a:chExt cx="3862537" cy="411593"/>
          </a:xfrm>
        </p:grpSpPr>
        <p:sp>
          <p:nvSpPr>
            <p:cNvPr id="70" name="矩形 69"/>
            <p:cNvSpPr/>
            <p:nvPr/>
          </p:nvSpPr>
          <p:spPr>
            <a:xfrm>
              <a:off x="2525594" y="5607429"/>
              <a:ext cx="3286818" cy="2948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400" dirty="0">
                  <a:ln w="0"/>
                  <a:solidFill>
                    <a:srgbClr val="890E0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方正魏碑简体" panose="02000000000000000000" pitchFamily="2" charset="-122"/>
                  <a:ea typeface="方正魏碑简体" panose="02000000000000000000" pitchFamily="2" charset="-122"/>
                  <a:sym typeface="方正魏碑简体" panose="02000000000000000000" pitchFamily="2" charset="-122"/>
                </a:rPr>
                <a:t>群雁高飞头雁领，先进支书作保障</a:t>
              </a:r>
              <a:endParaRPr lang="zh-CN" altLang="en-US" sz="4400" dirty="0">
                <a:ln w="0"/>
                <a:solidFill>
                  <a:srgbClr val="890E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魏碑简体" panose="02000000000000000000" pitchFamily="2" charset="-122"/>
                <a:ea typeface="方正魏碑简体" panose="02000000000000000000" pitchFamily="2" charset="-122"/>
                <a:sym typeface="方正魏碑简体" panose="02000000000000000000" pitchFamily="2" charset="-122"/>
              </a:endParaRPr>
            </a:p>
          </p:txBody>
        </p:sp>
        <p:sp>
          <p:nvSpPr>
            <p:cNvPr id="86" name="KSO_Shape"/>
            <p:cNvSpPr/>
            <p:nvPr/>
          </p:nvSpPr>
          <p:spPr bwMode="auto">
            <a:xfrm>
              <a:off x="1949875" y="5549271"/>
              <a:ext cx="412280" cy="411593"/>
            </a:xfrm>
            <a:custGeom>
              <a:avLst/>
              <a:gdLst>
                <a:gd name="T0" fmla="*/ 1435690 w 5147"/>
                <a:gd name="T1" fmla="*/ 1165934 h 5145"/>
                <a:gd name="T2" fmla="*/ 1462708 w 5147"/>
                <a:gd name="T3" fmla="*/ 1091584 h 5145"/>
                <a:gd name="T4" fmla="*/ 1474552 w 5147"/>
                <a:gd name="T5" fmla="*/ 867423 h 5145"/>
                <a:gd name="T6" fmla="*/ 1440131 w 5147"/>
                <a:gd name="T7" fmla="*/ 746834 h 5145"/>
                <a:gd name="T8" fmla="*/ 1367218 w 5147"/>
                <a:gd name="T9" fmla="*/ 623656 h 5145"/>
                <a:gd name="T10" fmla="*/ 1264325 w 5147"/>
                <a:gd name="T11" fmla="*/ 524892 h 5145"/>
                <a:gd name="T12" fmla="*/ 1138114 w 5147"/>
                <a:gd name="T13" fmla="*/ 456830 h 5145"/>
                <a:gd name="T14" fmla="*/ 867928 w 5147"/>
                <a:gd name="T15" fmla="*/ 429457 h 5145"/>
                <a:gd name="T16" fmla="*/ 801307 w 5147"/>
                <a:gd name="T17" fmla="*/ 444993 h 5145"/>
                <a:gd name="T18" fmla="*/ 727653 w 5147"/>
                <a:gd name="T19" fmla="*/ 472736 h 5145"/>
                <a:gd name="T20" fmla="*/ 483375 w 5147"/>
                <a:gd name="T21" fmla="*/ 707255 h 5145"/>
                <a:gd name="T22" fmla="*/ 452285 w 5147"/>
                <a:gd name="T23" fmla="*/ 779016 h 5145"/>
                <a:gd name="T24" fmla="*/ 432298 w 5147"/>
                <a:gd name="T25" fmla="*/ 855956 h 5145"/>
                <a:gd name="T26" fmla="*/ 443772 w 5147"/>
                <a:gd name="T27" fmla="*/ 1097502 h 5145"/>
                <a:gd name="T28" fmla="*/ 502251 w 5147"/>
                <a:gd name="T29" fmla="*/ 1229558 h 5145"/>
                <a:gd name="T30" fmla="*/ 593300 w 5147"/>
                <a:gd name="T31" fmla="*/ 1339419 h 5145"/>
                <a:gd name="T32" fmla="*/ 709887 w 5147"/>
                <a:gd name="T33" fmla="*/ 1421167 h 5145"/>
                <a:gd name="T34" fmla="*/ 847201 w 5147"/>
                <a:gd name="T35" fmla="*/ 1469625 h 5145"/>
                <a:gd name="T36" fmla="*/ 1070383 w 5147"/>
                <a:gd name="T37" fmla="*/ 1466665 h 5145"/>
                <a:gd name="T38" fmla="*/ 1146257 w 5147"/>
                <a:gd name="T39" fmla="*/ 1443362 h 5145"/>
                <a:gd name="T40" fmla="*/ 1846521 w 5147"/>
                <a:gd name="T41" fmla="*/ 1844706 h 5145"/>
                <a:gd name="T42" fmla="*/ 1006722 w 5147"/>
                <a:gd name="T43" fmla="*/ 527112 h 5145"/>
                <a:gd name="T44" fmla="*/ 1079636 w 5147"/>
                <a:gd name="T45" fmla="*/ 543018 h 5145"/>
                <a:gd name="T46" fmla="*/ 1146997 w 5147"/>
                <a:gd name="T47" fmla="*/ 570390 h 5145"/>
                <a:gd name="T48" fmla="*/ 1208437 w 5147"/>
                <a:gd name="T49" fmla="*/ 608860 h 5145"/>
                <a:gd name="T50" fmla="*/ 1262104 w 5147"/>
                <a:gd name="T51" fmla="*/ 656208 h 5145"/>
                <a:gd name="T52" fmla="*/ 1307259 w 5147"/>
                <a:gd name="T53" fmla="*/ 712433 h 5145"/>
                <a:gd name="T54" fmla="*/ 1342790 w 5147"/>
                <a:gd name="T55" fmla="*/ 775317 h 5145"/>
                <a:gd name="T56" fmla="*/ 1367218 w 5147"/>
                <a:gd name="T57" fmla="*/ 844858 h 5145"/>
                <a:gd name="T58" fmla="*/ 1379432 w 5147"/>
                <a:gd name="T59" fmla="*/ 918469 h 5145"/>
                <a:gd name="T60" fmla="*/ 1379432 w 5147"/>
                <a:gd name="T61" fmla="*/ 982092 h 5145"/>
                <a:gd name="T62" fmla="*/ 1368698 w 5147"/>
                <a:gd name="T63" fmla="*/ 1052004 h 5145"/>
                <a:gd name="T64" fmla="*/ 1065201 w 5147"/>
                <a:gd name="T65" fmla="*/ 734627 h 5145"/>
                <a:gd name="T66" fmla="*/ 851643 w 5147"/>
                <a:gd name="T67" fmla="*/ 535620 h 5145"/>
                <a:gd name="T68" fmla="*/ 921595 w 5147"/>
                <a:gd name="T69" fmla="*/ 524892 h 5145"/>
                <a:gd name="T70" fmla="*/ 1034851 w 5147"/>
                <a:gd name="T71" fmla="*/ 959898 h 5145"/>
                <a:gd name="T72" fmla="*/ 1010794 w 5147"/>
                <a:gd name="T73" fmla="*/ 1010205 h 5145"/>
                <a:gd name="T74" fmla="*/ 960828 w 5147"/>
                <a:gd name="T75" fmla="*/ 1033879 h 5145"/>
                <a:gd name="T76" fmla="*/ 912712 w 5147"/>
                <a:gd name="T77" fmla="*/ 1024631 h 5145"/>
                <a:gd name="T78" fmla="*/ 876071 w 5147"/>
                <a:gd name="T79" fmla="*/ 983942 h 5145"/>
                <a:gd name="T80" fmla="*/ 870889 w 5147"/>
                <a:gd name="T81" fmla="*/ 934745 h 5145"/>
                <a:gd name="T82" fmla="*/ 899758 w 5147"/>
                <a:gd name="T83" fmla="*/ 887397 h 5145"/>
                <a:gd name="T84" fmla="*/ 952315 w 5147"/>
                <a:gd name="T85" fmla="*/ 868532 h 5145"/>
                <a:gd name="T86" fmla="*/ 998950 w 5147"/>
                <a:gd name="T87" fmla="*/ 882958 h 5145"/>
                <a:gd name="T88" fmla="*/ 1031520 w 5147"/>
                <a:gd name="T89" fmla="*/ 926977 h 5145"/>
                <a:gd name="T90" fmla="*/ 941582 w 5147"/>
                <a:gd name="T91" fmla="*/ 1379368 h 5145"/>
                <a:gd name="T92" fmla="*/ 866077 w 5147"/>
                <a:gd name="T93" fmla="*/ 1370861 h 5145"/>
                <a:gd name="T94" fmla="*/ 795755 w 5147"/>
                <a:gd name="T95" fmla="*/ 1349776 h 5145"/>
                <a:gd name="T96" fmla="*/ 730244 w 5147"/>
                <a:gd name="T97" fmla="*/ 1317225 h 5145"/>
                <a:gd name="T98" fmla="*/ 672135 w 5147"/>
                <a:gd name="T99" fmla="*/ 1275056 h 5145"/>
                <a:gd name="T100" fmla="*/ 622169 w 5147"/>
                <a:gd name="T101" fmla="*/ 1223269 h 5145"/>
                <a:gd name="T102" fmla="*/ 581086 w 5147"/>
                <a:gd name="T103" fmla="*/ 1164085 h 5145"/>
                <a:gd name="T104" fmla="*/ 549996 w 5147"/>
                <a:gd name="T105" fmla="*/ 1098242 h 5145"/>
                <a:gd name="T106" fmla="*/ 530750 w 5147"/>
                <a:gd name="T107" fmla="*/ 1027221 h 5145"/>
                <a:gd name="T108" fmla="*/ 524088 w 5147"/>
                <a:gd name="T109" fmla="*/ 951391 h 5145"/>
                <a:gd name="T110" fmla="*/ 528529 w 5147"/>
                <a:gd name="T111" fmla="*/ 890357 h 5145"/>
                <a:gd name="T112" fmla="*/ 544074 w 5147"/>
                <a:gd name="T113" fmla="*/ 822664 h 5145"/>
                <a:gd name="T114" fmla="*/ 1090739 w 5147"/>
                <a:gd name="T115" fmla="*/ 1356434 h 5145"/>
                <a:gd name="T116" fmla="*/ 1023378 w 5147"/>
                <a:gd name="T117" fmla="*/ 1373450 h 5145"/>
                <a:gd name="T118" fmla="*/ 952315 w 5147"/>
                <a:gd name="T119" fmla="*/ 1379368 h 51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47" h="5145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rgbClr val="890E02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2203956" y="20795534"/>
            <a:ext cx="3887986" cy="1149975"/>
          </a:xfrm>
        </p:spPr>
        <p:txBody>
          <a:bodyPr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880745" y="4230370"/>
            <a:ext cx="767143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方正魏碑简体" panose="02000000000000000000" pitchFamily="2" charset="-122"/>
                <a:ea typeface="方正魏碑简体" panose="02000000000000000000" pitchFamily="2" charset="-122"/>
                <a:cs typeface="Times New Roman" panose="02020603050405020304" pitchFamily="18" charset="0"/>
                <a:sym typeface="方正魏碑简体" panose="02000000000000000000" pitchFamily="2" charset="-122"/>
              </a:rPr>
              <a:t>  </a:t>
            </a:r>
            <a:r>
              <a:rPr lang="zh-CN" altLang="en-US" sz="3600" kern="100" dirty="0">
                <a:solidFill>
                  <a:srgbClr val="000000"/>
                </a:solidFill>
                <a:latin typeface="方正魏碑简体" panose="02000000000000000000" pitchFamily="2" charset="-122"/>
                <a:ea typeface="方正魏碑简体" panose="02000000000000000000" pitchFamily="2" charset="-122"/>
                <a:cs typeface="Times New Roman" panose="02020603050405020304" pitchFamily="18" charset="0"/>
                <a:sym typeface="方正魏碑简体" panose="02000000000000000000" pitchFamily="2" charset="-122"/>
              </a:rPr>
              <a:t>思想道德和政治理论素质</a:t>
            </a:r>
            <a:endParaRPr lang="zh-CN" altLang="en-US" sz="3600" kern="100" dirty="0">
              <a:solidFill>
                <a:srgbClr val="000000"/>
              </a:solidFill>
              <a:latin typeface="方正魏碑简体" panose="02000000000000000000" pitchFamily="2" charset="-122"/>
              <a:ea typeface="方正魏碑简体" panose="02000000000000000000" pitchFamily="2" charset="-122"/>
              <a:cs typeface="Times New Roman" panose="02020603050405020304" pitchFamily="18" charset="0"/>
              <a:sym typeface="方正魏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5635" y="1049865"/>
            <a:ext cx="13448665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百年薪火</a:t>
            </a:r>
            <a:r>
              <a:rPr lang="en-US" altLang="zh-CN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城心相传</a:t>
            </a:r>
            <a:endParaRPr lang="en-US" altLang="zh-CN" sz="8000" b="1" dirty="0">
              <a:solidFill>
                <a:srgbClr val="841B2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城环学院团支部建设成果展示</a:t>
            </a:r>
            <a:endParaRPr lang="zh-CN" altLang="en-US" sz="8000" b="1" dirty="0">
              <a:solidFill>
                <a:srgbClr val="841B2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1915795" y="12700000"/>
            <a:ext cx="4933571" cy="1246086"/>
            <a:chOff x="6567113" y="1793376"/>
            <a:chExt cx="3157255" cy="156964"/>
          </a:xfrm>
        </p:grpSpPr>
        <p:sp>
          <p:nvSpPr>
            <p:cNvPr id="34" name="文本框 69"/>
            <p:cNvSpPr txBox="1"/>
            <p:nvPr/>
          </p:nvSpPr>
          <p:spPr>
            <a:xfrm>
              <a:off x="6567113" y="1810921"/>
              <a:ext cx="916058" cy="13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600" dirty="0" smtClean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03</a:t>
              </a:r>
              <a:endParaRPr lang="zh-CN" altLang="en-US" sz="66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7395055" y="1793376"/>
              <a:ext cx="2329313" cy="8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集体建设</a:t>
              </a:r>
              <a:endPara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0">
            <a:off x="7019290" y="5663565"/>
            <a:ext cx="8193405" cy="3478364"/>
            <a:chOff x="469972" y="2835043"/>
            <a:chExt cx="5243032" cy="2341567"/>
          </a:xfrm>
        </p:grpSpPr>
        <p:sp>
          <p:nvSpPr>
            <p:cNvPr id="16" name="文本框 75"/>
            <p:cNvSpPr txBox="1"/>
            <p:nvPr/>
          </p:nvSpPr>
          <p:spPr>
            <a:xfrm>
              <a:off x="4796946" y="2868142"/>
              <a:ext cx="916058" cy="74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600" dirty="0" smtClean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02</a:t>
              </a:r>
              <a:endParaRPr lang="en-US" altLang="zh-CN" sz="66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69972" y="2835043"/>
              <a:ext cx="4326974" cy="2341567"/>
              <a:chOff x="5913905" y="1673550"/>
              <a:chExt cx="4326974" cy="2341567"/>
            </a:xfrm>
          </p:grpSpPr>
          <p:sp>
            <p:nvSpPr>
              <p:cNvPr id="18" name="文本框 77"/>
              <p:cNvSpPr txBox="1"/>
              <p:nvPr/>
            </p:nvSpPr>
            <p:spPr>
              <a:xfrm>
                <a:off x="7601958" y="1673550"/>
                <a:ext cx="2638921" cy="47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r"/>
                <a:r>
                  <a:rPr lang="zh-CN" altLang="en-US" sz="4000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政治理论素养</a:t>
                </a:r>
                <a:endParaRPr lang="en-US" altLang="zh-CN" sz="40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文本框 80"/>
              <p:cNvSpPr txBox="1"/>
              <p:nvPr/>
            </p:nvSpPr>
            <p:spPr>
              <a:xfrm>
                <a:off x="5913905" y="2213332"/>
                <a:ext cx="4214011" cy="18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r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描述</a:t>
                </a: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" name="文本框 80"/>
          <p:cNvSpPr txBox="1"/>
          <p:nvPr/>
        </p:nvSpPr>
        <p:spPr>
          <a:xfrm>
            <a:off x="3340735" y="6648283"/>
            <a:ext cx="65853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0">
            <a:off x="1909445" y="5758815"/>
            <a:ext cx="4933571" cy="1246086"/>
            <a:chOff x="6567113" y="1793376"/>
            <a:chExt cx="3157255" cy="156964"/>
          </a:xfrm>
        </p:grpSpPr>
        <p:sp>
          <p:nvSpPr>
            <p:cNvPr id="20" name="文本框 69"/>
            <p:cNvSpPr txBox="1"/>
            <p:nvPr/>
          </p:nvSpPr>
          <p:spPr>
            <a:xfrm>
              <a:off x="6567113" y="1810921"/>
              <a:ext cx="916058" cy="13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600" dirty="0" smtClean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01</a:t>
              </a:r>
              <a:endParaRPr lang="zh-CN" altLang="en-US" sz="66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7395055" y="1793376"/>
              <a:ext cx="2329313" cy="8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思想道德素质</a:t>
              </a:r>
              <a:endParaRPr lang="en-US" altLang="zh-CN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文本框 80"/>
          <p:cNvSpPr txBox="1"/>
          <p:nvPr/>
        </p:nvSpPr>
        <p:spPr>
          <a:xfrm>
            <a:off x="3340735" y="13642808"/>
            <a:ext cx="65853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 rot="0">
            <a:off x="7019290" y="12720320"/>
            <a:ext cx="8193405" cy="3599014"/>
            <a:chOff x="469972" y="2835043"/>
            <a:chExt cx="5243032" cy="2422786"/>
          </a:xfrm>
        </p:grpSpPr>
        <p:sp>
          <p:nvSpPr>
            <p:cNvPr id="24" name="文本框 75"/>
            <p:cNvSpPr txBox="1"/>
            <p:nvPr/>
          </p:nvSpPr>
          <p:spPr>
            <a:xfrm>
              <a:off x="4796946" y="2868142"/>
              <a:ext cx="916058" cy="74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600" dirty="0" smtClean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04</a:t>
              </a:r>
              <a:endParaRPr lang="en-US" altLang="zh-CN" sz="6600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69972" y="2835043"/>
              <a:ext cx="4326974" cy="2422786"/>
              <a:chOff x="5913905" y="1673550"/>
              <a:chExt cx="4326974" cy="2422786"/>
            </a:xfrm>
          </p:grpSpPr>
          <p:sp>
            <p:nvSpPr>
              <p:cNvPr id="26" name="文本框 77"/>
              <p:cNvSpPr txBox="1"/>
              <p:nvPr/>
            </p:nvSpPr>
            <p:spPr>
              <a:xfrm>
                <a:off x="7601958" y="1673550"/>
                <a:ext cx="2638921" cy="47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r"/>
                <a:r>
                  <a:rPr lang="zh-CN" sz="4000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志愿参与</a:t>
                </a:r>
                <a:endParaRPr lang="zh-CN" sz="40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文本框 80"/>
              <p:cNvSpPr txBox="1"/>
              <p:nvPr/>
            </p:nvSpPr>
            <p:spPr>
              <a:xfrm>
                <a:off x="5913905" y="2294551"/>
                <a:ext cx="4214011" cy="18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r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描述</a:t>
                </a: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r">
                  <a:lnSpc>
                    <a:spcPct val="150000"/>
                  </a:lnSpc>
                </a:pPr>
                <a:endPara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7279939" cy="342053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880533" y="711200"/>
            <a:ext cx="15206134" cy="0"/>
          </a:xfrm>
          <a:prstGeom prst="line">
            <a:avLst/>
          </a:prstGeom>
          <a:ln w="76200">
            <a:solidFill>
              <a:srgbClr val="841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2203956" y="20795534"/>
            <a:ext cx="3887986" cy="1149975"/>
          </a:xfrm>
        </p:spPr>
        <p:txBody>
          <a:bodyPr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880745" y="4503420"/>
            <a:ext cx="80003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kern="100" dirty="0">
                <a:solidFill>
                  <a:srgbClr val="000000"/>
                </a:solidFill>
                <a:latin typeface="方正魏碑简体" panose="02000000000000000000" pitchFamily="2" charset="-122"/>
                <a:ea typeface="方正魏碑简体" panose="02000000000000000000" pitchFamily="2" charset="-122"/>
                <a:cs typeface="Times New Roman" panose="02020603050405020304" pitchFamily="18" charset="0"/>
                <a:sym typeface="方正魏碑简体" panose="02000000000000000000" pitchFamily="2" charset="-122"/>
              </a:rPr>
              <a:t>  </a:t>
            </a:r>
            <a:r>
              <a:rPr lang="zh-CN" altLang="en-US" sz="3600" kern="100" dirty="0">
                <a:solidFill>
                  <a:srgbClr val="000000"/>
                </a:solidFill>
                <a:latin typeface="方正魏碑简体" panose="02000000000000000000" pitchFamily="2" charset="-122"/>
                <a:ea typeface="方正魏碑简体" panose="02000000000000000000" pitchFamily="2" charset="-122"/>
                <a:cs typeface="Times New Roman" panose="02020603050405020304" pitchFamily="18" charset="0"/>
                <a:sym typeface="方正魏碑简体" panose="02000000000000000000" pitchFamily="2" charset="-122"/>
              </a:rPr>
              <a:t>团务工作</a:t>
            </a:r>
            <a:endParaRPr lang="zh-CN" altLang="en-US" sz="3600" kern="100" dirty="0">
              <a:solidFill>
                <a:srgbClr val="000000"/>
              </a:solidFill>
              <a:latin typeface="方正魏碑简体" panose="02000000000000000000" pitchFamily="2" charset="-122"/>
              <a:ea typeface="方正魏碑简体" panose="02000000000000000000" pitchFamily="2" charset="-122"/>
              <a:cs typeface="Times New Roman" panose="02020603050405020304" pitchFamily="18" charset="0"/>
              <a:sym typeface="方正魏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5635" y="1049865"/>
            <a:ext cx="13448665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百年薪火</a:t>
            </a:r>
            <a:r>
              <a:rPr lang="en-US" altLang="zh-CN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城心相传</a:t>
            </a:r>
            <a:endParaRPr lang="en-US" altLang="zh-CN" sz="8000" b="1" dirty="0">
              <a:solidFill>
                <a:srgbClr val="841B2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0" b="1" dirty="0">
                <a:solidFill>
                  <a:srgbClr val="841B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城环学院团支部建设成果展示</a:t>
            </a:r>
            <a:endParaRPr lang="zh-CN" altLang="en-US" sz="8000" b="1" dirty="0">
              <a:solidFill>
                <a:srgbClr val="841B2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-440055" y="5372735"/>
            <a:ext cx="17300575" cy="6716395"/>
            <a:chOff x="-385" y="17633"/>
            <a:chExt cx="27245" cy="10577"/>
          </a:xfrm>
        </p:grpSpPr>
        <p:sp>
          <p:nvSpPr>
            <p:cNvPr id="29" name="六边形 28"/>
            <p:cNvSpPr/>
            <p:nvPr/>
          </p:nvSpPr>
          <p:spPr>
            <a:xfrm rot="5400000">
              <a:off x="11388" y="17774"/>
              <a:ext cx="3047" cy="2764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 rot="5400000">
              <a:off x="12865" y="20282"/>
              <a:ext cx="3047" cy="2764"/>
            </a:xfrm>
            <a:prstGeom prst="hexagon">
              <a:avLst/>
            </a:prstGeom>
            <a:solidFill>
              <a:srgbClr val="E6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 rot="5400000">
              <a:off x="11388" y="22793"/>
              <a:ext cx="3047" cy="2764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781" y="19154"/>
              <a:ext cx="8148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 rot="0">
              <a:off x="14643" y="18137"/>
              <a:ext cx="12217" cy="1677"/>
              <a:chOff x="6567113" y="1793376"/>
              <a:chExt cx="4964627" cy="717236"/>
            </a:xfrm>
          </p:grpSpPr>
          <p:sp>
            <p:nvSpPr>
              <p:cNvPr id="38" name="文本框 69"/>
              <p:cNvSpPr txBox="1"/>
              <p:nvPr/>
            </p:nvSpPr>
            <p:spPr>
              <a:xfrm>
                <a:off x="6567113" y="1810921"/>
                <a:ext cx="916058" cy="55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800" dirty="0" smtClean="0">
                    <a:solidFill>
                      <a:schemeClr val="bg1">
                        <a:lumMod val="50000"/>
                      </a:schemeClr>
                    </a:solidFill>
                    <a:latin typeface="Impact MT Std" pitchFamily="34" charset="0"/>
                    <a:ea typeface="微软雅黑" panose="020B0503020204020204" charset="-122"/>
                  </a:rPr>
                  <a:t>01</a:t>
                </a:r>
                <a:endParaRPr lang="zh-CN" altLang="en-US" sz="48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7395055" y="1793376"/>
                <a:ext cx="4136685" cy="717236"/>
                <a:chOff x="6968290" y="1689104"/>
                <a:chExt cx="4136685" cy="717236"/>
              </a:xfrm>
            </p:grpSpPr>
            <p:sp>
              <p:nvSpPr>
                <p:cNvPr id="40" name="文本框 9"/>
                <p:cNvSpPr txBox="1"/>
                <p:nvPr/>
              </p:nvSpPr>
              <p:spPr>
                <a:xfrm>
                  <a:off x="6968290" y="1689104"/>
                  <a:ext cx="2329313" cy="310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支部建设</a:t>
                  </a:r>
                  <a:endParaRPr lang="zh-CN" alt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1" name="文本框 11"/>
                <p:cNvSpPr txBox="1"/>
                <p:nvPr/>
              </p:nvSpPr>
              <p:spPr>
                <a:xfrm>
                  <a:off x="6968290" y="2029520"/>
                  <a:ext cx="4136685" cy="376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描述</a:t>
                  </a:r>
                  <a:endParaRPr lang="zh-CN" alt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cxnSp>
          <p:nvCxnSpPr>
            <p:cNvPr id="42" name="直接连接符 41"/>
            <p:cNvCxnSpPr/>
            <p:nvPr/>
          </p:nvCxnSpPr>
          <p:spPr>
            <a:xfrm>
              <a:off x="16373" y="21958"/>
              <a:ext cx="8148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 rot="0">
              <a:off x="-385" y="19998"/>
              <a:ext cx="12927" cy="1960"/>
              <a:chOff x="460059" y="2588774"/>
              <a:chExt cx="5252945" cy="838273"/>
            </a:xfrm>
          </p:grpSpPr>
          <p:sp>
            <p:nvSpPr>
              <p:cNvPr id="44" name="文本框 75"/>
              <p:cNvSpPr txBox="1"/>
              <p:nvPr/>
            </p:nvSpPr>
            <p:spPr>
              <a:xfrm>
                <a:off x="4796946" y="2868142"/>
                <a:ext cx="916058" cy="55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800" dirty="0" smtClean="0">
                    <a:solidFill>
                      <a:schemeClr val="bg1">
                        <a:lumMod val="50000"/>
                      </a:schemeClr>
                    </a:solidFill>
                    <a:latin typeface="Impact MT Std" pitchFamily="34" charset="0"/>
                    <a:ea typeface="微软雅黑" panose="020B0503020204020204" charset="-122"/>
                  </a:rPr>
                  <a:t>02</a:t>
                </a:r>
                <a:endParaRPr lang="zh-CN" altLang="en-US" sz="48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60059" y="2588774"/>
                <a:ext cx="4336888" cy="678119"/>
                <a:chOff x="5903992" y="1427281"/>
                <a:chExt cx="4336888" cy="678119"/>
              </a:xfrm>
            </p:grpSpPr>
            <p:sp>
              <p:nvSpPr>
                <p:cNvPr id="46" name="文本框 77"/>
                <p:cNvSpPr txBox="1"/>
                <p:nvPr/>
              </p:nvSpPr>
              <p:spPr>
                <a:xfrm>
                  <a:off x="7398610" y="1427281"/>
                  <a:ext cx="2842270" cy="310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r"/>
                  <a:r>
                    <a:rPr lang="zh-CN" altLang="en-US" sz="24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支部氛围</a:t>
                  </a:r>
                  <a:endParaRPr lang="zh-CN" alt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6" name="文本框 80"/>
                <p:cNvSpPr txBox="1"/>
                <p:nvPr/>
              </p:nvSpPr>
              <p:spPr>
                <a:xfrm>
                  <a:off x="5903992" y="1795320"/>
                  <a:ext cx="4336888" cy="310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r"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描述</a:t>
                  </a:r>
                  <a:endParaRPr lang="zh-CN" alt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cxnSp>
          <p:nvCxnSpPr>
            <p:cNvPr id="57" name="直接连接符 56"/>
            <p:cNvCxnSpPr/>
            <p:nvPr/>
          </p:nvCxnSpPr>
          <p:spPr>
            <a:xfrm>
              <a:off x="2781" y="24163"/>
              <a:ext cx="8148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 rot="0">
              <a:off x="14643" y="23095"/>
              <a:ext cx="11686" cy="1554"/>
              <a:chOff x="6567113" y="3913546"/>
              <a:chExt cx="4748603" cy="664937"/>
            </a:xfrm>
          </p:grpSpPr>
          <p:sp>
            <p:nvSpPr>
              <p:cNvPr id="61" name="文本框 101"/>
              <p:cNvSpPr txBox="1"/>
              <p:nvPr/>
            </p:nvSpPr>
            <p:spPr>
              <a:xfrm>
                <a:off x="6567113" y="3971938"/>
                <a:ext cx="916058" cy="55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800" dirty="0" smtClean="0">
                    <a:solidFill>
                      <a:schemeClr val="bg1">
                        <a:lumMod val="50000"/>
                      </a:schemeClr>
                    </a:solidFill>
                    <a:latin typeface="Impact MT Std" pitchFamily="34" charset="0"/>
                    <a:ea typeface="微软雅黑" panose="020B0503020204020204" charset="-122"/>
                  </a:rPr>
                  <a:t>03</a:t>
                </a:r>
                <a:endParaRPr lang="zh-CN" altLang="en-US" sz="48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7395055" y="3913546"/>
                <a:ext cx="3920661" cy="664937"/>
                <a:chOff x="6968290" y="1648257"/>
                <a:chExt cx="3920661" cy="664937"/>
              </a:xfrm>
            </p:grpSpPr>
            <p:sp>
              <p:nvSpPr>
                <p:cNvPr id="63" name="文本框 103"/>
                <p:cNvSpPr txBox="1"/>
                <p:nvPr/>
              </p:nvSpPr>
              <p:spPr>
                <a:xfrm>
                  <a:off x="6968290" y="1648257"/>
                  <a:ext cx="2329313" cy="310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sz="24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团统工作</a:t>
                  </a:r>
                  <a:endParaRPr lang="zh-CN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4" name="文本框 104"/>
                <p:cNvSpPr txBox="1"/>
                <p:nvPr/>
              </p:nvSpPr>
              <p:spPr>
                <a:xfrm>
                  <a:off x="6968290" y="2029520"/>
                  <a:ext cx="3920661" cy="283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描述</a:t>
                  </a:r>
                  <a:endParaRPr lang="zh-CN" alt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cxnSp>
          <p:nvCxnSpPr>
            <p:cNvPr id="65" name="直接连接符 64"/>
            <p:cNvCxnSpPr/>
            <p:nvPr/>
          </p:nvCxnSpPr>
          <p:spPr>
            <a:xfrm>
              <a:off x="16373" y="26717"/>
              <a:ext cx="8148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 rot="0">
              <a:off x="-52" y="25884"/>
              <a:ext cx="12625" cy="1558"/>
              <a:chOff x="582935" y="2835043"/>
              <a:chExt cx="5130069" cy="665886"/>
            </a:xfrm>
          </p:grpSpPr>
          <p:sp>
            <p:nvSpPr>
              <p:cNvPr id="67" name="文本框 75"/>
              <p:cNvSpPr txBox="1"/>
              <p:nvPr/>
            </p:nvSpPr>
            <p:spPr>
              <a:xfrm>
                <a:off x="4796946" y="2868142"/>
                <a:ext cx="916058" cy="55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800" dirty="0" smtClean="0">
                    <a:solidFill>
                      <a:schemeClr val="bg1">
                        <a:lumMod val="50000"/>
                      </a:schemeClr>
                    </a:solidFill>
                    <a:latin typeface="Impact MT Std" pitchFamily="34" charset="0"/>
                    <a:ea typeface="微软雅黑" panose="020B0503020204020204" charset="-122"/>
                  </a:rPr>
                  <a:t>04</a:t>
                </a:r>
                <a:endParaRPr lang="zh-CN" altLang="en-US" sz="48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582935" y="2835043"/>
                <a:ext cx="4214011" cy="665886"/>
                <a:chOff x="6026868" y="1673550"/>
                <a:chExt cx="4214011" cy="665886"/>
              </a:xfrm>
            </p:grpSpPr>
            <p:sp>
              <p:nvSpPr>
                <p:cNvPr id="71" name="文本框 77"/>
                <p:cNvSpPr txBox="1"/>
                <p:nvPr/>
              </p:nvSpPr>
              <p:spPr>
                <a:xfrm>
                  <a:off x="7601958" y="1673550"/>
                  <a:ext cx="2638921" cy="309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r"/>
                  <a:r>
                    <a:rPr lang="zh-CN" altLang="en-US" sz="24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推优工作</a:t>
                  </a:r>
                  <a:endParaRPr lang="zh-CN" alt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72" name="文本框 80"/>
                <p:cNvSpPr txBox="1"/>
                <p:nvPr/>
              </p:nvSpPr>
              <p:spPr>
                <a:xfrm>
                  <a:off x="6026868" y="2029520"/>
                  <a:ext cx="4214011" cy="309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r"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描述</a:t>
                  </a:r>
                  <a:endParaRPr lang="zh-CN" alt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73" name="六边形 72"/>
            <p:cNvSpPr/>
            <p:nvPr/>
          </p:nvSpPr>
          <p:spPr>
            <a:xfrm rot="5400000">
              <a:off x="12828" y="25304"/>
              <a:ext cx="3047" cy="2764"/>
            </a:xfrm>
            <a:prstGeom prst="hexagon">
              <a:avLst/>
            </a:prstGeom>
            <a:solidFill>
              <a:srgbClr val="E6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255645" y="12288520"/>
            <a:ext cx="4610100" cy="31419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505315" y="12288520"/>
            <a:ext cx="4610100" cy="31419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89605" y="15993110"/>
            <a:ext cx="4610100" cy="31419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488805" y="15993110"/>
            <a:ext cx="4610100" cy="31419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_CONTENTSID" val="260"/>
  <p:tag name="MH_SECTIONID" val="261,262,"/>
  <p:tag name="KSO_WM_DOC_GUID" val="{4df7e084-1c03-4d46-a559-b1eb1891771d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WPS 演示</Application>
  <PresentationFormat>自定义</PresentationFormat>
  <Paragraphs>103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方正魏碑简体</vt:lpstr>
      <vt:lpstr>Arial Unicode MS</vt:lpstr>
      <vt:lpstr>Calibri</vt:lpstr>
      <vt:lpstr>Times New Roman</vt:lpstr>
      <vt:lpstr>Impact MT Std</vt:lpstr>
      <vt:lpstr>微软雅黑</vt:lpstr>
      <vt:lpstr>等线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柴腾</dc:creator>
  <cp:lastModifiedBy>Amy Wan</cp:lastModifiedBy>
  <cp:revision>102</cp:revision>
  <dcterms:created xsi:type="dcterms:W3CDTF">2018-01-25T11:41:00Z</dcterms:created>
  <dcterms:modified xsi:type="dcterms:W3CDTF">2019-05-28T02:47:27Z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